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8" d="100"/>
          <a:sy n="38" d="100"/>
        </p:scale>
        <p:origin x="108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6B40B0-CC81-59F6-5490-6F7E08FD4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ED20BF-3BF9-D15C-915A-32D08FA490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8D467B-FF37-DCAA-327C-416AB022D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D85C3-C393-4478-A30B-7A2CB889F3A6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591496-8461-B19F-9CD8-927FD14A4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783440-91BB-FABA-E6BC-04DD12CE1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3EA3A-681A-41AC-A930-AEB24E05D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039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5E1053-C65C-61FE-E0B8-2C88FBFB1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D93594-2BD4-1178-D06F-6081E93C76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7228A4-66A6-FC09-B681-C25A96EE9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D85C3-C393-4478-A30B-7A2CB889F3A6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8543F6-3293-D545-C77F-C3FD65903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509737-F2D8-B3BC-A082-F54C4A0FA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3EA3A-681A-41AC-A930-AEB24E05D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03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A33BFED-71A6-4FF9-A9EF-FB6C5BA94B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46EFF0-83E0-E280-7CA5-1DA078DBC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A932EF-C80B-A6BE-5AB4-E5CF9BFA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D85C3-C393-4478-A30B-7A2CB889F3A6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96E422-D267-1D2C-8170-D84639C97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815D76-BF2B-332D-AB7E-DFDE624B9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3EA3A-681A-41AC-A930-AEB24E05D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658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A7AB85-2B74-022B-D2E9-83C6623DE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7D294E-5E48-90DA-B645-8E7F66B48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9252ED-A696-14B0-91DD-F42C02810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D85C3-C393-4478-A30B-7A2CB889F3A6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ABF8F0-1CB0-3D77-2187-5B238A55F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950CA9-82CA-ABFE-84A5-1FCDE385E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3EA3A-681A-41AC-A930-AEB24E05D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022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AE442-3DBE-F7AF-3378-77A1B8918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12E0CEB-A715-4879-B87C-4E47E2518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74ED14-8210-234B-B626-BF66D89B9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D85C3-C393-4478-A30B-7A2CB889F3A6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293757-5129-8920-25D5-057DD1FD1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BEBD42-A525-F89E-8BEA-109840521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3EA3A-681A-41AC-A930-AEB24E05D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886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51E9A3-A731-8059-5135-F083189C4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942BBE-CE00-703F-853F-E7F5584BC6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DA4AAC-C450-937A-CD19-EB2523F7B5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FC8777-738C-476D-DE33-F4F9195FC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D85C3-C393-4478-A30B-7A2CB889F3A6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4741AA-E1EF-DD8C-8F1B-6C9E2A1F7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9A1EBB-E4AB-11BE-4AEA-859F514CD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3EA3A-681A-41AC-A930-AEB24E05D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232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F7D1BE-F657-B2D9-8308-E233FBAE0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552DB1-8C92-B04B-131D-6384A2C60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78E2075-BB15-59B3-5B24-3A86D9B7A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A1004-0291-88B3-2D9E-715F3FA115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EEA3C19-F1C3-89E0-336D-9F0C9C7782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1CF9778-BE81-81C9-5178-EE96081BA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D85C3-C393-4478-A30B-7A2CB889F3A6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40D55C7-3C24-723D-46EC-E170064D2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B48F0C2-C497-6823-C491-C9D4F5DD1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3EA3A-681A-41AC-A930-AEB24E05D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424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302DB9-3062-6A32-28CA-CDEAD4B90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54A7B82-0E49-3BC5-586E-661D2F86D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D85C3-C393-4478-A30B-7A2CB889F3A6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06C778-394F-AD73-CF8C-BAED267A7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EFD8D44-6DA5-D515-7A91-CCF958DA7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3EA3A-681A-41AC-A930-AEB24E05D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339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83BCCD-A4BE-F1CC-D4A3-E3659DC54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D85C3-C393-4478-A30B-7A2CB889F3A6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12166DB-4563-FF28-9528-326C377F1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59846F-4549-3930-7163-9FFEF8C4B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3EA3A-681A-41AC-A930-AEB24E05D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833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F7A7B-2E3E-A34E-B76C-28E62DB90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21A122-14A3-5D24-305C-093ACAFA3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B6C571-1FE6-AB14-45B3-D8CB92AB69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9214EB-455D-5FEB-9DD8-6538EC796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D85C3-C393-4478-A30B-7A2CB889F3A6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7275CF-BD10-3450-AB13-AE1429F8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1E8F5F-94D8-AB36-315B-4F592664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3EA3A-681A-41AC-A930-AEB24E05D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206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3EDA72-92D4-89FC-F2D9-0E1FF0226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8E0E8B-BDFF-97D7-9D5F-5C117E58D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032F69A-C188-A65D-E857-E06CE1F55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B413AD-F11F-6AB2-F300-C8E80073C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D85C3-C393-4478-A30B-7A2CB889F3A6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07E133-A092-6ED3-4E31-CE6A3B32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BDA03E-6FDE-3AC7-9C63-249BA239F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3EA3A-681A-41AC-A930-AEB24E05D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386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3FCD0-1F71-8D5E-5E0C-8F1B2079E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D9D829-9CEE-28E9-B97C-1EFBA0117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E99923-1890-7B15-9B62-EC8A4CB8A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D85C3-C393-4478-A30B-7A2CB889F3A6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3F5BBF-D060-8BE0-7558-B3590CF6C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26A96E-FD06-2668-8059-D220DFD82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3EA3A-681A-41AC-A930-AEB24E05D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0040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Хайдаров_Страница_01">
            <a:extLst>
              <a:ext uri="{FF2B5EF4-FFF2-40B4-BE49-F238E27FC236}">
                <a16:creationId xmlns:a16="http://schemas.microsoft.com/office/drawing/2014/main" id="{197C8C49-1DBF-6B65-DB94-0995D34A35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48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Хайдаров_Страница_10">
            <a:extLst>
              <a:ext uri="{FF2B5EF4-FFF2-40B4-BE49-F238E27FC236}">
                <a16:creationId xmlns:a16="http://schemas.microsoft.com/office/drawing/2014/main" id="{40208D03-42B5-9B6C-30F9-AA53D1A6C6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7B9EB0-8B49-05D7-71D2-E82B57404140}"/>
              </a:ext>
            </a:extLst>
          </p:cNvPr>
          <p:cNvSpPr txBox="1"/>
          <p:nvPr/>
        </p:nvSpPr>
        <p:spPr>
          <a:xfrm>
            <a:off x="251520" y="116632"/>
            <a:ext cx="161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2</a:t>
            </a:r>
          </a:p>
        </p:txBody>
      </p:sp>
    </p:spTree>
    <p:extLst>
      <p:ext uri="{BB962C8B-B14F-4D97-AF65-F5344CB8AC3E}">
        <p14:creationId xmlns:p14="http://schemas.microsoft.com/office/powerpoint/2010/main" val="1745797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Хайдаров_Страница_11">
            <a:extLst>
              <a:ext uri="{FF2B5EF4-FFF2-40B4-BE49-F238E27FC236}">
                <a16:creationId xmlns:a16="http://schemas.microsoft.com/office/drawing/2014/main" id="{3BAE6A2D-A723-34AC-E2CC-75670BEAB3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05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Хайдаров_Страница_12">
            <a:extLst>
              <a:ext uri="{FF2B5EF4-FFF2-40B4-BE49-F238E27FC236}">
                <a16:creationId xmlns:a16="http://schemas.microsoft.com/office/drawing/2014/main" id="{B3F502C8-D5E4-2360-AC2E-20CFCFDABD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29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Хайдаров_Страница_13">
            <a:extLst>
              <a:ext uri="{FF2B5EF4-FFF2-40B4-BE49-F238E27FC236}">
                <a16:creationId xmlns:a16="http://schemas.microsoft.com/office/drawing/2014/main" id="{BCAEB82D-C598-8564-C151-DF0D0A342B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01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Хайдаров_Страница_14">
            <a:extLst>
              <a:ext uri="{FF2B5EF4-FFF2-40B4-BE49-F238E27FC236}">
                <a16:creationId xmlns:a16="http://schemas.microsoft.com/office/drawing/2014/main" id="{488D0708-AC0B-97FF-D138-AF204272F3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48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266A57-AF01-4A14-A9F7-70FD9555475F}"/>
              </a:ext>
            </a:extLst>
          </p:cNvPr>
          <p:cNvSpPr txBox="1"/>
          <p:nvPr/>
        </p:nvSpPr>
        <p:spPr>
          <a:xfrm>
            <a:off x="0" y="0"/>
            <a:ext cx="161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3</a:t>
            </a:r>
          </a:p>
        </p:txBody>
      </p:sp>
    </p:spTree>
    <p:extLst>
      <p:ext uri="{BB962C8B-B14F-4D97-AF65-F5344CB8AC3E}">
        <p14:creationId xmlns:p14="http://schemas.microsoft.com/office/powerpoint/2010/main" val="3657370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Хайдаров_Страница_15">
            <a:extLst>
              <a:ext uri="{FF2B5EF4-FFF2-40B4-BE49-F238E27FC236}">
                <a16:creationId xmlns:a16="http://schemas.microsoft.com/office/drawing/2014/main" id="{D26BD35B-BF4B-B2F8-CC5F-FB89BBC357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463" y="0"/>
            <a:ext cx="529907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9CE8BD-DEA9-E694-EA21-5EFF2EA84118}"/>
              </a:ext>
            </a:extLst>
          </p:cNvPr>
          <p:cNvSpPr txBox="1"/>
          <p:nvPr/>
        </p:nvSpPr>
        <p:spPr>
          <a:xfrm>
            <a:off x="251520" y="116632"/>
            <a:ext cx="161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4</a:t>
            </a:r>
          </a:p>
        </p:txBody>
      </p:sp>
    </p:spTree>
    <p:extLst>
      <p:ext uri="{BB962C8B-B14F-4D97-AF65-F5344CB8AC3E}">
        <p14:creationId xmlns:p14="http://schemas.microsoft.com/office/powerpoint/2010/main" val="3850325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Хайдаров_Страница_16">
            <a:extLst>
              <a:ext uri="{FF2B5EF4-FFF2-40B4-BE49-F238E27FC236}">
                <a16:creationId xmlns:a16="http://schemas.microsoft.com/office/drawing/2014/main" id="{63B0D58D-ACEA-948F-A01B-3170DC7AC1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30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Хайдаров_Страница_17">
            <a:extLst>
              <a:ext uri="{FF2B5EF4-FFF2-40B4-BE49-F238E27FC236}">
                <a16:creationId xmlns:a16="http://schemas.microsoft.com/office/drawing/2014/main" id="{8441A161-EB65-AC77-E9B9-1D63279B33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54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Хайдаров_Страница_18">
            <a:extLst>
              <a:ext uri="{FF2B5EF4-FFF2-40B4-BE49-F238E27FC236}">
                <a16:creationId xmlns:a16="http://schemas.microsoft.com/office/drawing/2014/main" id="{56940EDD-DC86-AF83-7265-D96C0AC02A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72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Хайдаров_Страница_19">
            <a:extLst>
              <a:ext uri="{FF2B5EF4-FFF2-40B4-BE49-F238E27FC236}">
                <a16:creationId xmlns:a16="http://schemas.microsoft.com/office/drawing/2014/main" id="{66225525-733E-AF07-2273-67ADAB8E44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5" y="0"/>
            <a:ext cx="114236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137F22-0B7B-AD78-B582-56CDAFCB48DF}"/>
              </a:ext>
            </a:extLst>
          </p:cNvPr>
          <p:cNvSpPr txBox="1"/>
          <p:nvPr/>
        </p:nvSpPr>
        <p:spPr>
          <a:xfrm>
            <a:off x="10050806" y="0"/>
            <a:ext cx="1757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5</a:t>
            </a:r>
          </a:p>
        </p:txBody>
      </p:sp>
    </p:spTree>
    <p:extLst>
      <p:ext uri="{BB962C8B-B14F-4D97-AF65-F5344CB8AC3E}">
        <p14:creationId xmlns:p14="http://schemas.microsoft.com/office/powerpoint/2010/main" val="3145416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Хайдаров_Страница_02">
            <a:extLst>
              <a:ext uri="{FF2B5EF4-FFF2-40B4-BE49-F238E27FC236}">
                <a16:creationId xmlns:a16="http://schemas.microsoft.com/office/drawing/2014/main" id="{B6266729-C461-E1E5-6ACD-20CA66992F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1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Хайдаров_Страница_20">
            <a:extLst>
              <a:ext uri="{FF2B5EF4-FFF2-40B4-BE49-F238E27FC236}">
                <a16:creationId xmlns:a16="http://schemas.microsoft.com/office/drawing/2014/main" id="{AA9A0E79-E33C-B93B-614B-67B74D9A69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803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C838BD-3E78-58C2-AFCD-CE704438E211}"/>
              </a:ext>
            </a:extLst>
          </p:cNvPr>
          <p:cNvSpPr txBox="1"/>
          <p:nvPr/>
        </p:nvSpPr>
        <p:spPr>
          <a:xfrm>
            <a:off x="251520" y="116632"/>
            <a:ext cx="161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ние 6</a:t>
            </a:r>
          </a:p>
        </p:txBody>
      </p:sp>
    </p:spTree>
    <p:extLst>
      <p:ext uri="{BB962C8B-B14F-4D97-AF65-F5344CB8AC3E}">
        <p14:creationId xmlns:p14="http://schemas.microsoft.com/office/powerpoint/2010/main" val="2004806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Хайдаров_Страница_21">
            <a:extLst>
              <a:ext uri="{FF2B5EF4-FFF2-40B4-BE49-F238E27FC236}">
                <a16:creationId xmlns:a16="http://schemas.microsoft.com/office/drawing/2014/main" id="{11E385C9-9538-D65C-E598-B9FCCBF26F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8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16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Хайдаров_Страница_22">
            <a:extLst>
              <a:ext uri="{FF2B5EF4-FFF2-40B4-BE49-F238E27FC236}">
                <a16:creationId xmlns:a16="http://schemas.microsoft.com/office/drawing/2014/main" id="{FCB04D30-3871-6E2A-07E7-0F2EEE7AAF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8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4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Хайдаров_Страница_03">
            <a:extLst>
              <a:ext uri="{FF2B5EF4-FFF2-40B4-BE49-F238E27FC236}">
                <a16:creationId xmlns:a16="http://schemas.microsoft.com/office/drawing/2014/main" id="{CE59702E-2E46-5FBA-31AB-4E52E6CE69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82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Хайдаров_Страница_04">
            <a:extLst>
              <a:ext uri="{FF2B5EF4-FFF2-40B4-BE49-F238E27FC236}">
                <a16:creationId xmlns:a16="http://schemas.microsoft.com/office/drawing/2014/main" id="{40566B9E-C65B-09B7-71A8-C26EEF06CE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37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Хайдаров_Страница_05">
            <a:extLst>
              <a:ext uri="{FF2B5EF4-FFF2-40B4-BE49-F238E27FC236}">
                <a16:creationId xmlns:a16="http://schemas.microsoft.com/office/drawing/2014/main" id="{476446CC-6281-811D-CC24-0973876891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91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Хайдаров_Страница_06">
            <a:extLst>
              <a:ext uri="{FF2B5EF4-FFF2-40B4-BE49-F238E27FC236}">
                <a16:creationId xmlns:a16="http://schemas.microsoft.com/office/drawing/2014/main" id="{30FEC352-3A67-026A-C79C-40DBE61299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10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Хайдаров_Страница_07">
            <a:extLst>
              <a:ext uri="{FF2B5EF4-FFF2-40B4-BE49-F238E27FC236}">
                <a16:creationId xmlns:a16="http://schemas.microsoft.com/office/drawing/2014/main" id="{F7756F26-5587-1FDD-144A-4796E85192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26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Хайдаров_Страница_08">
            <a:extLst>
              <a:ext uri="{FF2B5EF4-FFF2-40B4-BE49-F238E27FC236}">
                <a16:creationId xmlns:a16="http://schemas.microsoft.com/office/drawing/2014/main" id="{D106F837-A19E-F4A6-AFB7-20268D7F01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37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Хайдаров_Страница_09">
            <a:extLst>
              <a:ext uri="{FF2B5EF4-FFF2-40B4-BE49-F238E27FC236}">
                <a16:creationId xmlns:a16="http://schemas.microsoft.com/office/drawing/2014/main" id="{388E8E7E-7529-6EDA-C534-9DF3ECC6B1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25" y="0"/>
            <a:ext cx="49831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73F0CF-C34F-CAB8-9D66-A34ACE80F55A}"/>
              </a:ext>
            </a:extLst>
          </p:cNvPr>
          <p:cNvSpPr txBox="1"/>
          <p:nvPr/>
        </p:nvSpPr>
        <p:spPr>
          <a:xfrm>
            <a:off x="251520" y="116632"/>
            <a:ext cx="161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1</a:t>
            </a:r>
          </a:p>
        </p:txBody>
      </p:sp>
    </p:spTree>
    <p:extLst>
      <p:ext uri="{BB962C8B-B14F-4D97-AF65-F5344CB8AC3E}">
        <p14:creationId xmlns:p14="http://schemas.microsoft.com/office/powerpoint/2010/main" val="20794628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12</Words>
  <Application>Microsoft Office PowerPoint</Application>
  <PresentationFormat>Широкоэкранный</PresentationFormat>
  <Paragraphs>6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Илья Ермаков</dc:creator>
  <cp:lastModifiedBy>user</cp:lastModifiedBy>
  <cp:revision>1</cp:revision>
  <dcterms:created xsi:type="dcterms:W3CDTF">2023-11-13T05:36:35Z</dcterms:created>
  <dcterms:modified xsi:type="dcterms:W3CDTF">2023-11-14T07:43:55Z</dcterms:modified>
</cp:coreProperties>
</file>